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E42AC-00B7-3240-870D-9F8A73B052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049495-E8DB-E190-C907-D227E05B33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34AD04-EB08-BF97-69E6-B5C84CDF4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6CB5-976B-45A3-97B5-20849E402554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B5EDAF-1AD4-63EE-E06F-0BC606CA2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C9BF38-6697-AB0C-F900-386172A23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FF2C-0782-4154-8864-AECDB7BC8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951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24DCB-2D86-15C9-0879-C3F4BD5AB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2E4A98-3D61-42D3-6ECF-8027BCF6DB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DA5877-A200-BC25-03F3-D742FD761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6CB5-976B-45A3-97B5-20849E402554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87337A-FB02-7CB0-7632-898FC166C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AFFFAC-04E2-FC25-3B69-50419BA94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FF2C-0782-4154-8864-AECDB7BC8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500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6DD39-8C52-014A-6691-82A652011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BAF690-2120-B2F6-4A25-B381958323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FBC8F0-EAD8-1123-451D-216770424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6CB5-976B-45A3-97B5-20849E402554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32F969-F765-E3D8-DFC1-7BAAECD25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C704E4-68A7-CCB2-C3AD-073C01158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FF2C-0782-4154-8864-AECDB7BC8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335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5A38E-31F3-28DA-D701-CCF1243F8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80B96A-29FB-784A-01EA-DE4E005DE5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25AE6A-A6C5-81BA-0305-9BAEE51FA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AF3623-ABB2-4195-FB5D-C10442B63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6CB5-976B-45A3-97B5-20849E402554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176336-7E19-D81B-3285-51AB29582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E7542B-C451-524A-D393-556743C11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FF2C-0782-4154-8864-AECDB7BC8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399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9E314-60E9-421D-E02F-1B9AD9352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033DE1-663C-8404-9B98-F7F9173971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7B291C-B5A1-CCB9-FBFA-DC2417ECFB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31FA07-2D65-8F7A-AC7E-75DCEC3001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685D92-03BD-D021-9160-4D98297DC6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EC46FB-3D2B-544C-7B2E-8051ED03E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6CB5-976B-45A3-97B5-20849E402554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4F6499-EC22-3A49-605F-FD0E22FFB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21BE24-B595-EE58-0B71-38C910919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FF2C-0782-4154-8864-AECDB7BC8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534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4860A-F9BE-A3E9-5C56-620743856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8E4A52-3E34-F27C-0CF5-20EAE9B93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6CB5-976B-45A3-97B5-20849E402554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94A324-9604-29DE-6449-AA37A4003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6595A3-5B8C-A5EC-B0F1-ACB650517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FF2C-0782-4154-8864-AECDB7BC8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825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D5720C-4B9D-EC12-10CC-444F21BC7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6CB5-976B-45A3-97B5-20849E402554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5D4C80-3C81-57C9-3D50-2EEB51E49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62912A-180B-4A5B-0E45-A75CB3A99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FF2C-0782-4154-8864-AECDB7BC8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447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EC8EC-9EBA-7464-9E06-76F5AC828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93C179-AD81-5FC2-3B66-FD3A98A63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11925F-E7CF-F8F5-FFED-9FAE123795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BBDC21-3EB1-CF3F-E6BC-814BAB8AD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6CB5-976B-45A3-97B5-20849E402554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48ECE1-83D6-104B-E288-325615471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AE8478-6A41-FB7B-3E70-AE073BF81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FF2C-0782-4154-8864-AECDB7BC8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48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7EEC7-9B13-42D9-4C33-F438B3041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D9AB948-6C98-C254-5E7C-71B21FBDB3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97BB83-681F-DF00-25D0-E348FB79CB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F64746-BC45-6752-B416-357968D61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6CB5-976B-45A3-97B5-20849E402554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5F5A7C-2740-4F79-345C-2DC50152A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2234AA-84AC-CCB8-DE7A-7D8257A63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FF2C-0782-4154-8864-AECDB7BC8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02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D1A4C-92C3-2D70-7ED9-F4D027235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5DB06-8AAF-B919-CC87-FF1AC4E61C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68D26A-D405-97EB-D91C-9D204164D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6CB5-976B-45A3-97B5-20849E402554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BF4EC4-8514-20F6-107E-DFEEA30D7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3710A1-442B-A0CF-15A1-BB705D7A4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FF2C-0782-4154-8864-AECDB7BC8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871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77551E-0680-F0B7-CABC-24F07E13C8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8CE5D7-3DE4-D7DB-4A62-C2976233AA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397236-ED33-4B7A-8059-C4989728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26CB5-976B-45A3-97B5-20849E402554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B7C329-8C66-C1AE-6E63-A51F8D3BE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39CD7-0876-2E33-BD09-D2763D15A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AFF2C-0782-4154-8864-AECDB7BC8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946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5087E1-C79A-C4FE-CF89-6A4C301F5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28BE64-65F4-1DBD-2672-13A0464771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4A23DA-4582-877E-553C-BF4EE58730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3226CB5-976B-45A3-97B5-20849E402554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4F6BFB-76B2-27F4-ABB7-A54522C12B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743309-6231-4889-EBE7-213BF63F61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7AFF2C-0782-4154-8864-AECDB7BC81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689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lwPkmJmQo5c&amp;t=12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38C87-EC09-068F-03FB-EDC737C8E9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1500" dirty="0">
                <a:latin typeface="Century Gothic" panose="020B0502020202020204" pitchFamily="34" charset="0"/>
              </a:rPr>
              <a:t>Eco-Schools</a:t>
            </a:r>
            <a:endParaRPr lang="en-GB" sz="11500" dirty="0">
              <a:latin typeface="Century Gothic" panose="020B0502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890783-62EE-FBB1-055B-8D168E9AE2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Century Gothic" panose="020B0502020202020204" pitchFamily="34" charset="0"/>
              </a:rPr>
              <a:t>at Springfield Infant School and Nursery</a:t>
            </a:r>
            <a:endParaRPr lang="en-GB" sz="3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0813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A9776-28AE-C3D5-0BE7-ACE138BBF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What is Eco-Schools?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12CC44-32AB-B104-4593-0404E4DF47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565057"/>
            <a:ext cx="10515600" cy="61190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b="1" dirty="0">
                <a:latin typeface="Century Gothic" panose="020B0502020202020204" pitchFamily="34" charset="0"/>
              </a:rPr>
              <a:t>Click here to find out</a:t>
            </a:r>
            <a:endParaRPr lang="en-GB" b="1" dirty="0">
              <a:latin typeface="Century Gothic" panose="020B0502020202020204" pitchFamily="34" charset="0"/>
              <a:hlinkClick r:id="rId2"/>
            </a:endParaRPr>
          </a:p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  <a:hlinkClick r:id="rId2"/>
              </a:rPr>
              <a:t>https://www.youtube.com/watch?v=lwPkmJmQo5c&amp;t=12s</a:t>
            </a:r>
            <a:r>
              <a:rPr lang="en-GB" dirty="0">
                <a:latin typeface="Century Gothic" panose="020B0502020202020204" pitchFamily="34" charset="0"/>
              </a:rPr>
              <a:t> 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112101-59A5-58AC-3BDC-67A0040894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9507" y="1335105"/>
            <a:ext cx="9353100" cy="4187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340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516FFA-646C-3DC8-5B38-DD864BAFCE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254" y="128228"/>
            <a:ext cx="10209125" cy="6465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496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C27A243-1CEA-10FD-054F-8F1C95634DDB}"/>
              </a:ext>
            </a:extLst>
          </p:cNvPr>
          <p:cNvSpPr txBox="1"/>
          <p:nvPr/>
        </p:nvSpPr>
        <p:spPr>
          <a:xfrm>
            <a:off x="838551" y="474345"/>
            <a:ext cx="9278842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>
                <a:latin typeface="Century Gothic" panose="020B0502020202020204" pitchFamily="34" charset="0"/>
              </a:rPr>
              <a:t>Our Eco-School Team</a:t>
            </a:r>
          </a:p>
          <a:p>
            <a:endParaRPr lang="en-US" sz="2400" dirty="0">
              <a:latin typeface="Century Gothic" panose="020B0502020202020204" pitchFamily="34" charset="0"/>
            </a:endParaRPr>
          </a:p>
          <a:p>
            <a:endParaRPr lang="en-US" sz="2400" dirty="0">
              <a:latin typeface="Century Gothic" panose="020B0502020202020204" pitchFamily="34" charset="0"/>
            </a:endParaRPr>
          </a:p>
          <a:p>
            <a:r>
              <a:rPr lang="en-US" sz="2400" dirty="0">
                <a:latin typeface="Century Gothic" panose="020B0502020202020204" pitchFamily="34" charset="0"/>
              </a:rPr>
              <a:t>Miss Clarke</a:t>
            </a:r>
          </a:p>
          <a:p>
            <a:endParaRPr lang="en-US" sz="2400" dirty="0">
              <a:latin typeface="Century Gothic" panose="020B0502020202020204" pitchFamily="34" charset="0"/>
            </a:endParaRPr>
          </a:p>
          <a:p>
            <a:endParaRPr lang="en-US" sz="2400" dirty="0">
              <a:latin typeface="Century Gothic" panose="020B0502020202020204" pitchFamily="34" charset="0"/>
            </a:endParaRPr>
          </a:p>
          <a:p>
            <a:r>
              <a:rPr lang="en-US" sz="2400" dirty="0">
                <a:latin typeface="Century Gothic" panose="020B0502020202020204" pitchFamily="34" charset="0"/>
              </a:rPr>
              <a:t>Year 1 – Otis, Zara, Alex, Leonie, Inayah, Keano, </a:t>
            </a:r>
          </a:p>
          <a:p>
            <a:endParaRPr lang="en-US" sz="2400" dirty="0">
              <a:latin typeface="Century Gothic" panose="020B0502020202020204" pitchFamily="34" charset="0"/>
            </a:endParaRPr>
          </a:p>
          <a:p>
            <a:endParaRPr lang="en-US" sz="2400" dirty="0">
              <a:latin typeface="Century Gothic" panose="020B0502020202020204" pitchFamily="34" charset="0"/>
            </a:endParaRPr>
          </a:p>
          <a:p>
            <a:r>
              <a:rPr lang="en-US" sz="2400" dirty="0">
                <a:latin typeface="Century Gothic" panose="020B0502020202020204" pitchFamily="34" charset="0"/>
              </a:rPr>
              <a:t>Year 2 – Elsie, Barnaby, Jaxson, Kenzie, Pola, Archer</a:t>
            </a:r>
          </a:p>
          <a:p>
            <a:endParaRPr lang="en-US" sz="2400" dirty="0">
              <a:latin typeface="Century Gothic" panose="020B0502020202020204" pitchFamily="34" charset="0"/>
            </a:endParaRPr>
          </a:p>
          <a:p>
            <a:endParaRPr lang="en-US" sz="2400" dirty="0">
              <a:latin typeface="Century Gothic" panose="020B0502020202020204" pitchFamily="34" charset="0"/>
            </a:endParaRPr>
          </a:p>
          <a:p>
            <a:r>
              <a:rPr lang="en-US" sz="2400" dirty="0">
                <a:latin typeface="Century Gothic" panose="020B0502020202020204" pitchFamily="34" charset="0"/>
              </a:rPr>
              <a:t>Reception children will be invited to join from the Summer term.</a:t>
            </a:r>
          </a:p>
          <a:p>
            <a:endParaRPr lang="en-US" sz="2400" dirty="0">
              <a:latin typeface="Century Gothic" panose="020B0502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3022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C723EA3-974A-73EA-4260-797888D058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7575690"/>
              </p:ext>
            </p:extLst>
          </p:nvPr>
        </p:nvGraphicFramePr>
        <p:xfrm>
          <a:off x="294969" y="1749051"/>
          <a:ext cx="11425083" cy="34485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08361">
                  <a:extLst>
                    <a:ext uri="{9D8B030D-6E8A-4147-A177-3AD203B41FA5}">
                      <a16:colId xmlns:a16="http://schemas.microsoft.com/office/drawing/2014/main" val="3907319479"/>
                    </a:ext>
                  </a:extLst>
                </a:gridCol>
                <a:gridCol w="3808361">
                  <a:extLst>
                    <a:ext uri="{9D8B030D-6E8A-4147-A177-3AD203B41FA5}">
                      <a16:colId xmlns:a16="http://schemas.microsoft.com/office/drawing/2014/main" val="2201004923"/>
                    </a:ext>
                  </a:extLst>
                </a:gridCol>
                <a:gridCol w="3808361">
                  <a:extLst>
                    <a:ext uri="{9D8B030D-6E8A-4147-A177-3AD203B41FA5}">
                      <a16:colId xmlns:a16="http://schemas.microsoft.com/office/drawing/2014/main" val="2332150530"/>
                    </a:ext>
                  </a:extLst>
                </a:gridCol>
              </a:tblGrid>
              <a:tr h="779388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Plant new trees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Have more bins on the playground and field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Turn off the lights when not used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8230299"/>
                  </a:ext>
                </a:extLst>
              </a:tr>
              <a:tr h="779388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Build a bug hotel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Hang up bird feeders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Plant wildflowers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51740"/>
                  </a:ext>
                </a:extLst>
              </a:tr>
              <a:tr h="779388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Put up bird boxes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Litter picks with family 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Special assemblies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8097796"/>
                  </a:ext>
                </a:extLst>
              </a:tr>
              <a:tr h="779388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Make hedgehogs houses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Toy swap shop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Fundraise for local charities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96694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DD3FE2C-8E8E-6982-397A-CF06F24696AB}"/>
              </a:ext>
            </a:extLst>
          </p:cNvPr>
          <p:cNvSpPr txBox="1"/>
          <p:nvPr/>
        </p:nvSpPr>
        <p:spPr>
          <a:xfrm>
            <a:off x="1081548" y="432619"/>
            <a:ext cx="103632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>
                <a:latin typeface="Century Gothic" panose="020B0502020202020204" pitchFamily="34" charset="0"/>
              </a:rPr>
              <a:t>Action Plan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We came together as a group to create an action plan. Here are some of the ideas we came up with…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8C1C34-C513-CE4E-823A-0293EF526037}"/>
              </a:ext>
            </a:extLst>
          </p:cNvPr>
          <p:cNvSpPr txBox="1"/>
          <p:nvPr/>
        </p:nvSpPr>
        <p:spPr>
          <a:xfrm>
            <a:off x="1081548" y="5397909"/>
            <a:ext cx="100338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entury Gothic" panose="020B0502020202020204" pitchFamily="34" charset="0"/>
              </a:rPr>
              <a:t>Our next step is to create a more formal Action Plan that as a whole school we can support to enhance our school community. Watch this space!</a:t>
            </a:r>
            <a:endParaRPr lang="en-GB" sz="2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635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181</Words>
  <Application>Microsoft Office PowerPoint</Application>
  <PresentationFormat>Widescreen</PresentationFormat>
  <Paragraphs>33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Century Gothic</vt:lpstr>
      <vt:lpstr>Office Theme</vt:lpstr>
      <vt:lpstr>Eco-Schools</vt:lpstr>
      <vt:lpstr>What is Eco-Schools?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Alesha Clarke</dc:creator>
  <cp:lastModifiedBy>Alesha Clarke</cp:lastModifiedBy>
  <cp:revision>1</cp:revision>
  <dcterms:created xsi:type="dcterms:W3CDTF">2026-01-19T13:57:37Z</dcterms:created>
  <dcterms:modified xsi:type="dcterms:W3CDTF">2026-01-19T14:15:38Z</dcterms:modified>
</cp:coreProperties>
</file>